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74" r:id="rId5"/>
    <p:sldId id="273" r:id="rId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33CCCC"/>
    <a:srgbClr val="0099CC"/>
    <a:srgbClr val="0066CC"/>
    <a:srgbClr val="0000FF"/>
    <a:srgbClr val="33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F0B36D9B-64F7-4042-8132-CB9D002D5484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42E5D91-AB88-4DF5-BFDE-3ED7F8A3B87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9179C-F7BA-4035-A26E-75B5F85A4C3F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9883D-DE7E-4588-AD5B-0B572F2853A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56F4E-DD11-4BE4-9B7E-BE2EFA9A5433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BACDC-6BEC-4FA2-AE87-A0F9CE60E97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CFF3D-643A-4D21-8155-DC99846CC25D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EC154-94F8-43DB-A067-4204087CAF4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82AED-47F3-479C-AB24-99BA3E5D4A3C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DB2C4-018F-42AC-968E-5C931963D40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CDFF1-E553-4442-BD5B-804538B0C390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1EB5B-C1CE-4B26-82AC-21F0A8490F3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A5FDF-B934-4B73-845F-8C17A454BBFE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85B01-BBDB-4D8C-B76E-C68645E4B24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963AE-2F43-4DF6-9AAE-4F40B270BA25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08C9D-9E57-40B6-9B1A-4D28E0DFB35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25C0F-B07C-4618-BF6C-94474F0E399F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B855A-3FF4-42F8-A72D-86629B79986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7CBE6-C344-4AB2-B861-35ECC1B92F28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779A6-0A32-499A-BC5B-CB66DD13E2E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CE516-1DCC-4F9A-AE2A-B7C015B0773C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FC827-C28B-4320-B349-8A1B1B46A2E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35D1E-3A01-43A5-A493-881E16C0FE58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DB222-3B3E-4294-BDD1-834B10A6620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76FDDA-8D04-435D-8DF8-8D7F21A4B05F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275D7F-39FB-4AE4-97D9-9BE150907CD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8625" y="1928813"/>
            <a:ext cx="8029575" cy="18145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7200" b="1" dirty="0" smtClean="0">
                <a:solidFill>
                  <a:schemeClr val="accent4"/>
                </a:solidFill>
              </a:rPr>
              <a:t>Documentação</a:t>
            </a:r>
            <a:endParaRPr lang="pt-BR" sz="7200" b="1" dirty="0">
              <a:solidFill>
                <a:schemeClr val="accent4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42988" y="3319463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Escolar no SIGE</a:t>
            </a:r>
            <a:endParaRPr lang="pt-BR" sz="4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39" name="CaixaDeTexto 3"/>
          <p:cNvSpPr txBox="1">
            <a:spLocks noChangeArrowheads="1"/>
          </p:cNvSpPr>
          <p:nvPr/>
        </p:nvSpPr>
        <p:spPr bwMode="auto">
          <a:xfrm>
            <a:off x="214313" y="5929313"/>
            <a:ext cx="2403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i="1"/>
              <a:t>Marcos Lopes - SPE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/>
          </p:cNvSpPr>
          <p:nvPr>
            <p:ph type="title" idx="4294967295"/>
          </p:nvPr>
        </p:nvSpPr>
        <p:spPr>
          <a:xfrm>
            <a:off x="457200" y="585788"/>
            <a:ext cx="8229600" cy="1143000"/>
          </a:xfrm>
        </p:spPr>
        <p:txBody>
          <a:bodyPr/>
          <a:lstStyle/>
          <a:p>
            <a:r>
              <a:rPr lang="pt-BR" sz="4800" smtClean="0">
                <a:solidFill>
                  <a:srgbClr val="33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Objetivo da Oficina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pt-BR" smtClean="0"/>
              <a:t>Esclarecer a respeito do processo para construção e disponibilização da documentação escolar no SIGE.</a:t>
            </a:r>
          </a:p>
          <a:p>
            <a:pPr eaLnBrk="1" hangingPunct="1"/>
            <a:r>
              <a:rPr lang="pt-BR" smtClean="0"/>
              <a:t>Apresentar toda a documentação existente no SIGE do jeito que se encontra, afim de colher sugestões de como poderemos melhorá-los e/ou acrescentarmos novos documentos.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/>
          </p:cNvSpPr>
          <p:nvPr/>
        </p:nvSpPr>
        <p:spPr bwMode="auto">
          <a:xfrm>
            <a:off x="457200" y="5857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pt-BR" sz="4400">
                <a:solidFill>
                  <a:srgbClr val="33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Inserção de Documentos no SIGE</a:t>
            </a:r>
          </a:p>
        </p:txBody>
      </p:sp>
      <p:sp>
        <p:nvSpPr>
          <p:cNvPr id="16408" name="AutoShape 24"/>
          <p:cNvSpPr>
            <a:spLocks noChangeArrowheads="1"/>
          </p:cNvSpPr>
          <p:nvPr/>
        </p:nvSpPr>
        <p:spPr bwMode="auto">
          <a:xfrm>
            <a:off x="900113" y="1628775"/>
            <a:ext cx="1441450" cy="7207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b="1">
                <a:solidFill>
                  <a:schemeClr val="bg1"/>
                </a:solidFill>
              </a:rPr>
              <a:t>Criado a</a:t>
            </a:r>
          </a:p>
          <a:p>
            <a:pPr algn="ctr"/>
            <a:r>
              <a:rPr lang="pt-BR" b="1">
                <a:solidFill>
                  <a:schemeClr val="bg1"/>
                </a:solidFill>
              </a:rPr>
              <a:t>Lei/Parecer</a:t>
            </a:r>
          </a:p>
        </p:txBody>
      </p:sp>
      <p:sp>
        <p:nvSpPr>
          <p:cNvPr id="16410" name="AutoShape 26"/>
          <p:cNvSpPr>
            <a:spLocks noChangeArrowheads="1"/>
          </p:cNvSpPr>
          <p:nvPr/>
        </p:nvSpPr>
        <p:spPr bwMode="auto">
          <a:xfrm rot="5400000">
            <a:off x="1331913" y="2492375"/>
            <a:ext cx="503237" cy="3603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16411" name="AutoShape 27"/>
          <p:cNvSpPr>
            <a:spLocks noChangeArrowheads="1"/>
          </p:cNvSpPr>
          <p:nvPr/>
        </p:nvSpPr>
        <p:spPr bwMode="auto">
          <a:xfrm>
            <a:off x="684213" y="2997200"/>
            <a:ext cx="1944687" cy="1152525"/>
          </a:xfrm>
          <a:prstGeom prst="flowChartProcess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solidFill>
                  <a:schemeClr val="bg1"/>
                </a:solidFill>
              </a:rPr>
              <a:t>O usuário gestor</a:t>
            </a:r>
          </a:p>
          <a:p>
            <a:pPr algn="ctr"/>
            <a:r>
              <a:rPr lang="pt-BR">
                <a:solidFill>
                  <a:schemeClr val="bg1"/>
                </a:solidFill>
              </a:rPr>
              <a:t>solicita alteração</a:t>
            </a:r>
          </a:p>
          <a:p>
            <a:pPr algn="ctr"/>
            <a:r>
              <a:rPr lang="pt-BR">
                <a:solidFill>
                  <a:schemeClr val="bg1"/>
                </a:solidFill>
              </a:rPr>
              <a:t>no sistema.</a:t>
            </a:r>
          </a:p>
        </p:txBody>
      </p:sp>
      <p:sp>
        <p:nvSpPr>
          <p:cNvPr id="16413" name="AutoShape 29"/>
          <p:cNvSpPr>
            <a:spLocks noChangeArrowheads="1"/>
          </p:cNvSpPr>
          <p:nvPr/>
        </p:nvSpPr>
        <p:spPr bwMode="auto">
          <a:xfrm>
            <a:off x="395288" y="4848225"/>
            <a:ext cx="2592387" cy="1368425"/>
          </a:xfrm>
          <a:prstGeom prst="flowChartProcess">
            <a:avLst/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b="1">
                <a:solidFill>
                  <a:schemeClr val="bg1"/>
                </a:solidFill>
              </a:rPr>
              <a:t>A GETEC faz o</a:t>
            </a:r>
          </a:p>
          <a:p>
            <a:pPr algn="ctr"/>
            <a:r>
              <a:rPr lang="pt-BR" b="1">
                <a:solidFill>
                  <a:schemeClr val="bg1"/>
                </a:solidFill>
              </a:rPr>
              <a:t>levantamento de</a:t>
            </a:r>
          </a:p>
          <a:p>
            <a:pPr algn="ctr"/>
            <a:r>
              <a:rPr lang="pt-BR" b="1">
                <a:solidFill>
                  <a:schemeClr val="bg1"/>
                </a:solidFill>
              </a:rPr>
              <a:t>requisitos com</a:t>
            </a:r>
          </a:p>
          <a:p>
            <a:pPr algn="ctr"/>
            <a:r>
              <a:rPr lang="pt-BR" b="1">
                <a:solidFill>
                  <a:schemeClr val="bg1"/>
                </a:solidFill>
              </a:rPr>
              <a:t>a UE e áreas fins.</a:t>
            </a:r>
          </a:p>
        </p:txBody>
      </p:sp>
      <p:sp>
        <p:nvSpPr>
          <p:cNvPr id="16414" name="AutoShape 30"/>
          <p:cNvSpPr>
            <a:spLocks noChangeArrowheads="1"/>
          </p:cNvSpPr>
          <p:nvPr/>
        </p:nvSpPr>
        <p:spPr bwMode="auto">
          <a:xfrm rot="5400000">
            <a:off x="1331913" y="4318000"/>
            <a:ext cx="503237" cy="3603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16416" name="AutoShape 32"/>
          <p:cNvSpPr>
            <a:spLocks noChangeArrowheads="1"/>
          </p:cNvSpPr>
          <p:nvPr/>
        </p:nvSpPr>
        <p:spPr bwMode="auto">
          <a:xfrm>
            <a:off x="3060700" y="5516563"/>
            <a:ext cx="503238" cy="36036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16417" name="AutoShape 33"/>
          <p:cNvSpPr>
            <a:spLocks noChangeArrowheads="1"/>
          </p:cNvSpPr>
          <p:nvPr/>
        </p:nvSpPr>
        <p:spPr bwMode="auto">
          <a:xfrm>
            <a:off x="6732588" y="1628775"/>
            <a:ext cx="1441450" cy="7207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600" b="1">
                <a:solidFill>
                  <a:schemeClr val="bg1"/>
                </a:solidFill>
              </a:rPr>
              <a:t>UE solicita</a:t>
            </a:r>
          </a:p>
          <a:p>
            <a:pPr algn="ctr"/>
            <a:r>
              <a:rPr lang="pt-BR" sz="1600" b="1">
                <a:solidFill>
                  <a:schemeClr val="bg1"/>
                </a:solidFill>
              </a:rPr>
              <a:t>inclusão/</a:t>
            </a:r>
          </a:p>
          <a:p>
            <a:pPr algn="ctr"/>
            <a:r>
              <a:rPr lang="pt-BR" sz="1600" b="1">
                <a:solidFill>
                  <a:schemeClr val="bg1"/>
                </a:solidFill>
              </a:rPr>
              <a:t>alteração</a:t>
            </a:r>
          </a:p>
        </p:txBody>
      </p:sp>
      <p:sp>
        <p:nvSpPr>
          <p:cNvPr id="16418" name="AutoShape 34"/>
          <p:cNvSpPr>
            <a:spLocks noChangeArrowheads="1"/>
          </p:cNvSpPr>
          <p:nvPr/>
        </p:nvSpPr>
        <p:spPr bwMode="auto">
          <a:xfrm rot="5400000">
            <a:off x="7164388" y="2492375"/>
            <a:ext cx="503237" cy="3603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16419" name="AutoShape 35"/>
          <p:cNvSpPr>
            <a:spLocks noChangeArrowheads="1"/>
          </p:cNvSpPr>
          <p:nvPr/>
        </p:nvSpPr>
        <p:spPr bwMode="auto">
          <a:xfrm>
            <a:off x="6516688" y="2997200"/>
            <a:ext cx="1944687" cy="1152525"/>
          </a:xfrm>
          <a:prstGeom prst="flowChartProcess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solidFill>
                  <a:schemeClr val="bg1"/>
                </a:solidFill>
              </a:rPr>
              <a:t>GETEC faz</a:t>
            </a:r>
          </a:p>
          <a:p>
            <a:pPr algn="ctr"/>
            <a:r>
              <a:rPr lang="pt-BR">
                <a:solidFill>
                  <a:schemeClr val="bg1"/>
                </a:solidFill>
              </a:rPr>
              <a:t>levantamento de</a:t>
            </a:r>
          </a:p>
          <a:p>
            <a:pPr algn="ctr"/>
            <a:r>
              <a:rPr lang="pt-BR">
                <a:solidFill>
                  <a:schemeClr val="bg1"/>
                </a:solidFill>
              </a:rPr>
              <a:t>requisitos com</a:t>
            </a:r>
          </a:p>
          <a:p>
            <a:pPr algn="ctr"/>
            <a:r>
              <a:rPr lang="pt-BR">
                <a:solidFill>
                  <a:schemeClr val="bg1"/>
                </a:solidFill>
              </a:rPr>
              <a:t>o usuário gestor</a:t>
            </a:r>
          </a:p>
        </p:txBody>
      </p:sp>
      <p:sp>
        <p:nvSpPr>
          <p:cNvPr id="16420" name="AutoShape 36"/>
          <p:cNvSpPr>
            <a:spLocks noChangeArrowheads="1"/>
          </p:cNvSpPr>
          <p:nvPr/>
        </p:nvSpPr>
        <p:spPr bwMode="auto">
          <a:xfrm>
            <a:off x="6227763" y="4848225"/>
            <a:ext cx="2592387" cy="1368425"/>
          </a:xfrm>
          <a:prstGeom prst="flowChartProcess">
            <a:avLst/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b="1">
                <a:solidFill>
                  <a:schemeClr val="bg1"/>
                </a:solidFill>
              </a:rPr>
              <a:t>Usuário gestor</a:t>
            </a:r>
          </a:p>
          <a:p>
            <a:pPr algn="ctr"/>
            <a:r>
              <a:rPr lang="pt-BR" b="1">
                <a:solidFill>
                  <a:schemeClr val="bg1"/>
                </a:solidFill>
              </a:rPr>
              <a:t>aprova</a:t>
            </a:r>
          </a:p>
        </p:txBody>
      </p:sp>
      <p:sp>
        <p:nvSpPr>
          <p:cNvPr id="16421" name="AutoShape 37"/>
          <p:cNvSpPr>
            <a:spLocks noChangeArrowheads="1"/>
          </p:cNvSpPr>
          <p:nvPr/>
        </p:nvSpPr>
        <p:spPr bwMode="auto">
          <a:xfrm rot="5400000">
            <a:off x="7164388" y="4318000"/>
            <a:ext cx="503237" cy="3603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16422" name="AutoShape 38"/>
          <p:cNvSpPr>
            <a:spLocks noChangeArrowheads="1"/>
          </p:cNvSpPr>
          <p:nvPr/>
        </p:nvSpPr>
        <p:spPr bwMode="auto">
          <a:xfrm rot="10800000">
            <a:off x="5651500" y="5516563"/>
            <a:ext cx="503238" cy="36036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16423" name="AutoShape 39"/>
          <p:cNvSpPr>
            <a:spLocks noChangeArrowheads="1"/>
          </p:cNvSpPr>
          <p:nvPr/>
        </p:nvSpPr>
        <p:spPr bwMode="auto">
          <a:xfrm>
            <a:off x="3779838" y="3644900"/>
            <a:ext cx="1728787" cy="2232025"/>
          </a:xfrm>
          <a:prstGeom prst="foldedCorner">
            <a:avLst>
              <a:gd name="adj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/>
              <a:t>Documento é</a:t>
            </a:r>
          </a:p>
          <a:p>
            <a:pPr algn="ctr"/>
            <a:r>
              <a:rPr lang="pt-BR"/>
              <a:t>Disponibilizado</a:t>
            </a:r>
          </a:p>
          <a:p>
            <a:pPr algn="ctr"/>
            <a:r>
              <a:rPr lang="pt-BR"/>
              <a:t>no SIGE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Somente com a aprovação do usuário gestor;</a:t>
            </a:r>
          </a:p>
          <a:p>
            <a:r>
              <a:rPr lang="pt-BR" smtClean="0"/>
              <a:t>Requisitos levantados junto ao usuário;</a:t>
            </a:r>
          </a:p>
          <a:p>
            <a:r>
              <a:rPr lang="pt-BR" smtClean="0"/>
              <a:t>Requisitos levantados junto as áreas fins;</a:t>
            </a:r>
          </a:p>
          <a:p>
            <a:r>
              <a:rPr lang="pt-BR" smtClean="0"/>
              <a:t>Análise</a:t>
            </a:r>
          </a:p>
          <a:p>
            <a:r>
              <a:rPr lang="pt-BR" smtClean="0"/>
              <a:t>Implementação</a:t>
            </a:r>
          </a:p>
          <a:p>
            <a:r>
              <a:rPr lang="pt-BR" smtClean="0"/>
              <a:t>Testes</a:t>
            </a:r>
          </a:p>
          <a:p>
            <a:r>
              <a:rPr lang="pt-BR" smtClean="0"/>
              <a:t>Produção</a:t>
            </a:r>
          </a:p>
        </p:txBody>
      </p:sp>
      <p:sp>
        <p:nvSpPr>
          <p:cNvPr id="35844" name="Rectangle 4"/>
          <p:cNvSpPr>
            <a:spLocks/>
          </p:cNvSpPr>
          <p:nvPr/>
        </p:nvSpPr>
        <p:spPr bwMode="auto">
          <a:xfrm>
            <a:off x="457200" y="5857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pt-BR" sz="4400">
                <a:solidFill>
                  <a:srgbClr val="33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Inserção de Documentos no SIGE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Imagem 3" descr="para o final das palestras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75" y="1214438"/>
            <a:ext cx="54530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</TotalTime>
  <Words>124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Modelo de design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do Office</vt:lpstr>
      <vt:lpstr>Documentação</vt:lpstr>
      <vt:lpstr>Objetivo da Oficina</vt:lpstr>
      <vt:lpstr>Slide 3</vt:lpstr>
      <vt:lpstr>Slide 4</vt:lpstr>
      <vt:lpstr>Slide 5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renato.souza</dc:creator>
  <cp:lastModifiedBy>tecnica</cp:lastModifiedBy>
  <cp:revision>31</cp:revision>
  <dcterms:created xsi:type="dcterms:W3CDTF">2010-04-15T13:36:18Z</dcterms:created>
  <dcterms:modified xsi:type="dcterms:W3CDTF">2010-04-29T02:37:29Z</dcterms:modified>
</cp:coreProperties>
</file>